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0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022B9E2-FE4D-448D-8306-9994217EC465}" type="datetimeFigureOut">
              <a:rPr lang="pl-PL" smtClean="0"/>
              <a:t>2021-02-07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F63D725-50C2-4DF4-A3E7-A20956A1586C}" type="slidenum">
              <a:rPr lang="pl-PL" smtClean="0"/>
              <a:t>‹#›</a:t>
            </a:fld>
            <a:endParaRPr lang="pl-PL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84826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B9E2-FE4D-448D-8306-9994217EC465}" type="datetimeFigureOut">
              <a:rPr lang="pl-PL" smtClean="0"/>
              <a:t>2021-02-07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D725-50C2-4DF4-A3E7-A20956A158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6350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022B9E2-FE4D-448D-8306-9994217EC465}" type="datetimeFigureOut">
              <a:rPr lang="pl-PL" smtClean="0"/>
              <a:t>2021-02-07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F63D725-50C2-4DF4-A3E7-A20956A1586C}" type="slidenum">
              <a:rPr lang="pl-PL" smtClean="0"/>
              <a:t>‹#›</a:t>
            </a:fld>
            <a:endParaRPr lang="pl-PL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525650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B9E2-FE4D-448D-8306-9994217EC465}" type="datetimeFigureOut">
              <a:rPr lang="pl-PL" smtClean="0"/>
              <a:t>2021-02-07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D725-50C2-4DF4-A3E7-A20956A158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35987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B9E2-FE4D-448D-8306-9994217EC465}" type="datetimeFigureOut">
              <a:rPr lang="pl-PL" smtClean="0"/>
              <a:t>2021-02-07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D725-50C2-4DF4-A3E7-A20956A158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526130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B9E2-FE4D-448D-8306-9994217EC465}" type="datetimeFigureOut">
              <a:rPr lang="pl-PL" smtClean="0"/>
              <a:t>2021-02-07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D725-50C2-4DF4-A3E7-A20956A158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8819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B9E2-FE4D-448D-8306-9994217EC465}" type="datetimeFigureOut">
              <a:rPr lang="pl-PL" smtClean="0"/>
              <a:t>2021-02-07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D725-50C2-4DF4-A3E7-A20956A158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0548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5022B9E2-FE4D-448D-8306-9994217EC465}" type="datetimeFigureOut">
              <a:rPr lang="pl-PL" smtClean="0"/>
              <a:t>2021-02-07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DF63D725-50C2-4DF4-A3E7-A20956A1586C}" type="slidenum">
              <a:rPr lang="pl-PL" smtClean="0"/>
              <a:t>‹#›</a:t>
            </a:fld>
            <a:endParaRPr lang="pl-PL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096265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5022B9E2-FE4D-448D-8306-9994217EC465}" type="datetimeFigureOut">
              <a:rPr lang="pl-PL" smtClean="0"/>
              <a:t>2021-02-07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DF63D725-50C2-4DF4-A3E7-A20956A158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3941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B9E2-FE4D-448D-8306-9994217EC465}" type="datetimeFigureOut">
              <a:rPr lang="pl-PL" smtClean="0"/>
              <a:t>2021-02-07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D725-50C2-4DF4-A3E7-A20956A158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6956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B9E2-FE4D-448D-8306-9994217EC465}" type="datetimeFigureOut">
              <a:rPr lang="pl-PL" smtClean="0"/>
              <a:t>2021-02-07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D725-50C2-4DF4-A3E7-A20956A158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181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022B9E2-FE4D-448D-8306-9994217EC465}" type="datetimeFigureOut">
              <a:rPr lang="pl-PL" smtClean="0"/>
              <a:t>2021-02-07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F63D725-50C2-4DF4-A3E7-A20956A1586C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2014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learningapps.org/17278148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78522" y="1188720"/>
            <a:ext cx="10273101" cy="3069771"/>
          </a:xfrm>
        </p:spPr>
        <p:txBody>
          <a:bodyPr/>
          <a:lstStyle/>
          <a:p>
            <a:r>
              <a:rPr lang="pl-PL" b="1" dirty="0" smtClean="0"/>
              <a:t>DZIEŃ BEZPIECZNEGO INTERNETU</a:t>
            </a:r>
            <a:endParaRPr lang="pl-PL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142309" y="4728754"/>
            <a:ext cx="8118109" cy="1776549"/>
          </a:xfrm>
        </p:spPr>
        <p:txBody>
          <a:bodyPr>
            <a:normAutofit/>
          </a:bodyPr>
          <a:lstStyle/>
          <a:p>
            <a:r>
              <a:rPr lang="pl-PL" sz="4400" dirty="0" smtClean="0"/>
              <a:t>9 lutego</a:t>
            </a:r>
          </a:p>
          <a:p>
            <a:r>
              <a:rPr lang="pl-PL" dirty="0" smtClean="0"/>
              <a:t>klasa 4a podpowiada, jak bezpiecznie korzystać z Internetu      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9291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37885" y="457200"/>
            <a:ext cx="2804732" cy="613954"/>
          </a:xfrm>
        </p:spPr>
        <p:txBody>
          <a:bodyPr/>
          <a:lstStyle/>
          <a:p>
            <a:pPr algn="ctr"/>
            <a:r>
              <a:rPr lang="pl-PL" dirty="0" smtClean="0"/>
              <a:t>9 lutego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endParaRPr lang="pl-PL" sz="2800" b="1" dirty="0" smtClean="0">
              <a:solidFill>
                <a:schemeClr val="tx1"/>
              </a:solidFill>
            </a:endParaRPr>
          </a:p>
          <a:p>
            <a:pPr algn="ctr"/>
            <a:endParaRPr lang="pl-PL" sz="2800" b="1" dirty="0">
              <a:solidFill>
                <a:schemeClr val="tx1"/>
              </a:solidFill>
            </a:endParaRPr>
          </a:p>
          <a:p>
            <a:pPr algn="ctr"/>
            <a:r>
              <a:rPr lang="pl-PL" sz="2800" b="1" dirty="0" smtClean="0">
                <a:solidFill>
                  <a:schemeClr val="tx1"/>
                </a:solidFill>
              </a:rPr>
              <a:t>ZUZIA POCHWATKA</a:t>
            </a:r>
            <a:endParaRPr lang="pl-PL" sz="2800" b="1" dirty="0">
              <a:solidFill>
                <a:schemeClr val="tx1"/>
              </a:solidFill>
            </a:endParaRPr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dirty="0" smtClean="0"/>
              <a:t>BĄDŹ BEZPIECZNY                   W INTERNECIE:</a:t>
            </a:r>
          </a:p>
          <a:p>
            <a:r>
              <a:rPr lang="pl-PL" dirty="0" smtClean="0"/>
              <a:t>NIE PISZ Z OBCYMI</a:t>
            </a:r>
          </a:p>
          <a:p>
            <a:r>
              <a:rPr lang="pl-PL" dirty="0" smtClean="0"/>
              <a:t>NIE PODAWAJ SWOICH DANYCH</a:t>
            </a:r>
          </a:p>
          <a:p>
            <a:r>
              <a:rPr lang="pl-PL" dirty="0" smtClean="0"/>
              <a:t>NIE WYSYŁAJ SWOICH ZDJĘĆ</a:t>
            </a:r>
          </a:p>
          <a:p>
            <a:r>
              <a:rPr lang="pl-PL" dirty="0" smtClean="0"/>
              <a:t>NIE PODAWAJ SWOJEGO NUMERU TELEFONU I ADRESU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9417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Kamil Stefaniak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 smtClean="0"/>
              <a:t>Nie wchodź w nieznane linki</a:t>
            </a:r>
          </a:p>
          <a:p>
            <a:r>
              <a:rPr lang="pl-PL" dirty="0" smtClean="0"/>
              <a:t>Korzystaj ze stron przeznaczonych dla Ciebie</a:t>
            </a:r>
          </a:p>
          <a:p>
            <a:r>
              <a:rPr lang="pl-PL" dirty="0" smtClean="0"/>
              <a:t>Zastanów się, jakie informacje udostępniasz na koncie FB </a:t>
            </a:r>
          </a:p>
          <a:p>
            <a:r>
              <a:rPr lang="pl-PL" dirty="0" smtClean="0"/>
              <a:t>Nie kontaktuj się z osobami, których nie znasz</a:t>
            </a:r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924" y="1319496"/>
            <a:ext cx="4248694" cy="5178096"/>
          </a:xfrm>
        </p:spPr>
      </p:pic>
    </p:spTree>
    <p:extLst>
      <p:ext uri="{BB962C8B-B14F-4D97-AF65-F5344CB8AC3E}">
        <p14:creationId xmlns:p14="http://schemas.microsoft.com/office/powerpoint/2010/main" val="48717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78969" y="790413"/>
            <a:ext cx="3084163" cy="5320503"/>
          </a:xfrm>
        </p:spPr>
        <p:txBody>
          <a:bodyPr/>
          <a:lstStyle/>
          <a:p>
            <a:endParaRPr lang="pl-PL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r>
              <a:rPr lang="pl-PL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Natalia</a:t>
            </a:r>
          </a:p>
          <a:p>
            <a:r>
              <a:rPr lang="pl-PL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kotlarz</a:t>
            </a:r>
            <a:endParaRPr lang="pl-PL" dirty="0">
              <a:solidFill>
                <a:schemeClr val="bg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40995"/>
            <a:ext cx="7997766" cy="661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Dawid Szczepaniak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485" y="574766"/>
            <a:ext cx="8935019" cy="540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7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78969" y="790413"/>
            <a:ext cx="3084163" cy="5320503"/>
          </a:xfrm>
        </p:spPr>
        <p:txBody>
          <a:bodyPr/>
          <a:lstStyle/>
          <a:p>
            <a:endParaRPr lang="pl-PL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r>
              <a:rPr lang="pl-PL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Maciej </a:t>
            </a:r>
          </a:p>
          <a:p>
            <a:r>
              <a:rPr lang="pl-PL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Olak</a:t>
            </a:r>
            <a:endParaRPr lang="pl-PL" dirty="0">
              <a:solidFill>
                <a:schemeClr val="bg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132" y="790413"/>
            <a:ext cx="7345213" cy="5303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689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78969" y="790413"/>
            <a:ext cx="3084163" cy="5320503"/>
          </a:xfrm>
        </p:spPr>
        <p:txBody>
          <a:bodyPr/>
          <a:lstStyle/>
          <a:p>
            <a:endParaRPr lang="pl-PL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r>
              <a:rPr lang="pl-PL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Dominika</a:t>
            </a:r>
          </a:p>
          <a:p>
            <a:r>
              <a:rPr lang="pl-PL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Łukasiak</a:t>
            </a:r>
            <a:endParaRPr lang="pl-PL" dirty="0">
              <a:solidFill>
                <a:schemeClr val="bg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244" y="559885"/>
            <a:ext cx="4445751" cy="598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93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000">
              <a:schemeClr val="accent1">
                <a:lumMod val="40000"/>
                <a:lumOff val="6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71599" y="382385"/>
            <a:ext cx="5643155" cy="767146"/>
          </a:xfrm>
        </p:spPr>
        <p:txBody>
          <a:bodyPr>
            <a:normAutofit/>
          </a:bodyPr>
          <a:lstStyle/>
          <a:p>
            <a:r>
              <a:rPr lang="pl-PL" sz="4000" dirty="0" smtClean="0"/>
              <a:t>Ksawery Sadowski</a:t>
            </a:r>
            <a:endParaRPr lang="pl-PL" sz="40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207" y="1319213"/>
            <a:ext cx="7236536" cy="456088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89696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37885" y="457200"/>
            <a:ext cx="2804732" cy="613954"/>
          </a:xfrm>
        </p:spPr>
        <p:txBody>
          <a:bodyPr/>
          <a:lstStyle/>
          <a:p>
            <a:pPr algn="ctr"/>
            <a:r>
              <a:rPr lang="pl-PL" dirty="0" smtClean="0"/>
              <a:t>9 lutego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endParaRPr lang="pl-PL" sz="2800" b="1" dirty="0" smtClean="0">
              <a:solidFill>
                <a:schemeClr val="tx1"/>
              </a:solidFill>
            </a:endParaRPr>
          </a:p>
          <a:p>
            <a:pPr algn="ctr"/>
            <a:endParaRPr lang="pl-PL" sz="2800" b="1" dirty="0">
              <a:solidFill>
                <a:schemeClr val="tx1"/>
              </a:solidFill>
            </a:endParaRPr>
          </a:p>
          <a:p>
            <a:pPr algn="ctr"/>
            <a:r>
              <a:rPr lang="pl-PL" sz="2800" b="1" dirty="0" smtClean="0">
                <a:solidFill>
                  <a:schemeClr val="tx1"/>
                </a:solidFill>
              </a:rPr>
              <a:t>SARA WITUSZYŃSKA</a:t>
            </a:r>
            <a:endParaRPr lang="pl-PL" sz="2800" b="1" dirty="0">
              <a:solidFill>
                <a:schemeClr val="tx1"/>
              </a:solidFill>
            </a:endParaRPr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l-PL" dirty="0" smtClean="0"/>
              <a:t>PAMIĘTAJ</a:t>
            </a:r>
            <a:endParaRPr lang="pl-PL" dirty="0" smtClean="0"/>
          </a:p>
          <a:p>
            <a:r>
              <a:rPr lang="pl-PL" dirty="0" smtClean="0"/>
              <a:t>NIE </a:t>
            </a:r>
            <a:r>
              <a:rPr lang="pl-PL" dirty="0" smtClean="0"/>
              <a:t>WYSYŁAJ SWOICH ZDJĘĆ NIEZNAJOMYM</a:t>
            </a:r>
            <a:endParaRPr lang="pl-PL" dirty="0" smtClean="0"/>
          </a:p>
          <a:p>
            <a:r>
              <a:rPr lang="pl-PL" dirty="0" smtClean="0"/>
              <a:t>NIE UDOSTĘPNIAJ SWOICH DANYCH</a:t>
            </a:r>
            <a:endParaRPr lang="pl-PL" dirty="0" smtClean="0"/>
          </a:p>
          <a:p>
            <a:r>
              <a:rPr lang="pl-PL" dirty="0" smtClean="0"/>
              <a:t>WYKORZYSTUJ SKOMPLIKOWANE HASŁA</a:t>
            </a:r>
            <a:endParaRPr lang="pl-PL" dirty="0" smtClean="0"/>
          </a:p>
          <a:p>
            <a:r>
              <a:rPr lang="pl-PL" dirty="0" smtClean="0"/>
              <a:t>NIE </a:t>
            </a:r>
            <a:r>
              <a:rPr lang="pl-PL" dirty="0" smtClean="0"/>
              <a:t>WYSYŁAJ „ŁAŃCUSZKÓW”</a:t>
            </a:r>
          </a:p>
          <a:p>
            <a:r>
              <a:rPr lang="pl-PL" smtClean="0"/>
              <a:t>NIE OTWIERAJ LINKÓW, MOGĄ BYĆ ZAWIRUSOWANE</a:t>
            </a:r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2050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78969" y="790413"/>
            <a:ext cx="3084163" cy="5320503"/>
          </a:xfrm>
        </p:spPr>
        <p:txBody>
          <a:bodyPr/>
          <a:lstStyle/>
          <a:p>
            <a:endParaRPr lang="pl-PL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r>
              <a:rPr lang="pl-PL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Kacper </a:t>
            </a:r>
          </a:p>
          <a:p>
            <a:r>
              <a:rPr lang="pl-PL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Knyt</a:t>
            </a:r>
            <a:endParaRPr lang="pl-PL" dirty="0">
              <a:solidFill>
                <a:schemeClr val="bg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187" y="597528"/>
            <a:ext cx="6763694" cy="5706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3601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78969" y="790413"/>
            <a:ext cx="3084163" cy="5320503"/>
          </a:xfrm>
        </p:spPr>
        <p:txBody>
          <a:bodyPr/>
          <a:lstStyle/>
          <a:p>
            <a:endParaRPr lang="pl-PL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pl-PL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r>
              <a:rPr lang="pl-PL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Mikołaj </a:t>
            </a:r>
          </a:p>
          <a:p>
            <a:r>
              <a:rPr lang="pl-PL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Siemion</a:t>
            </a:r>
            <a:endParaRPr lang="pl-PL" dirty="0">
              <a:solidFill>
                <a:schemeClr val="bg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367" y="627017"/>
            <a:ext cx="4273556" cy="588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59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42930" y="1073888"/>
            <a:ext cx="7573116" cy="4064627"/>
          </a:xfrm>
        </p:spPr>
        <p:txBody>
          <a:bodyPr/>
          <a:lstStyle/>
          <a:p>
            <a:r>
              <a:rPr lang="pl-PL" sz="2800" dirty="0" smtClean="0"/>
              <a:t>Sprawdź się: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>
                <a:hlinkClick r:id="rId2"/>
              </a:rPr>
              <a:t>https://</a:t>
            </a:r>
            <a:r>
              <a:rPr lang="pl-PL" dirty="0" smtClean="0">
                <a:hlinkClick r:id="rId2"/>
              </a:rPr>
              <a:t>learningapps.org/17278148</a:t>
            </a:r>
            <a:r>
              <a:rPr lang="pl-PL" dirty="0" smtClean="0"/>
              <a:t> 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946" y="1073888"/>
            <a:ext cx="2949472" cy="294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66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