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666741-DAD5-44A2-9DEB-B43648295576}" type="datetimeFigureOut">
              <a:rPr lang="pl-PL" smtClean="0"/>
              <a:t>2021-01-20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E22996B-3716-4EF7-8609-809388E6BD76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99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6741-DAD5-44A2-9DEB-B43648295576}" type="datetimeFigureOut">
              <a:rPr lang="pl-PL" smtClean="0"/>
              <a:t>2021-01-20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996B-3716-4EF7-8609-809388E6BD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22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6741-DAD5-44A2-9DEB-B43648295576}" type="datetimeFigureOut">
              <a:rPr lang="pl-PL" smtClean="0"/>
              <a:t>2021-01-20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996B-3716-4EF7-8609-809388E6BD76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504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6741-DAD5-44A2-9DEB-B43648295576}" type="datetimeFigureOut">
              <a:rPr lang="pl-PL" smtClean="0"/>
              <a:t>2021-01-20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996B-3716-4EF7-8609-809388E6BD76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754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6741-DAD5-44A2-9DEB-B43648295576}" type="datetimeFigureOut">
              <a:rPr lang="pl-PL" smtClean="0"/>
              <a:t>2021-01-20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996B-3716-4EF7-8609-809388E6BD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9657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6741-DAD5-44A2-9DEB-B43648295576}" type="datetimeFigureOut">
              <a:rPr lang="pl-PL" smtClean="0"/>
              <a:t>2021-01-20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996B-3716-4EF7-8609-809388E6BD76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428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6741-DAD5-44A2-9DEB-B43648295576}" type="datetimeFigureOut">
              <a:rPr lang="pl-PL" smtClean="0"/>
              <a:t>2021-01-20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996B-3716-4EF7-8609-809388E6BD76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9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6741-DAD5-44A2-9DEB-B43648295576}" type="datetimeFigureOut">
              <a:rPr lang="pl-PL" smtClean="0"/>
              <a:t>2021-01-20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996B-3716-4EF7-8609-809388E6BD76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85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6741-DAD5-44A2-9DEB-B43648295576}" type="datetimeFigureOut">
              <a:rPr lang="pl-PL" smtClean="0"/>
              <a:t>2021-01-20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996B-3716-4EF7-8609-809388E6BD76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15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6741-DAD5-44A2-9DEB-B43648295576}" type="datetimeFigureOut">
              <a:rPr lang="pl-PL" smtClean="0"/>
              <a:t>2021-01-20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996B-3716-4EF7-8609-809388E6BD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53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6741-DAD5-44A2-9DEB-B43648295576}" type="datetimeFigureOut">
              <a:rPr lang="pl-PL" smtClean="0"/>
              <a:t>2021-01-20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996B-3716-4EF7-8609-809388E6BD76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14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6741-DAD5-44A2-9DEB-B43648295576}" type="datetimeFigureOut">
              <a:rPr lang="pl-PL" smtClean="0"/>
              <a:t>2021-01-20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996B-3716-4EF7-8609-809388E6BD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69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6741-DAD5-44A2-9DEB-B43648295576}" type="datetimeFigureOut">
              <a:rPr lang="pl-PL" smtClean="0"/>
              <a:t>2021-01-20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996B-3716-4EF7-8609-809388E6BD76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89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6741-DAD5-44A2-9DEB-B43648295576}" type="datetimeFigureOut">
              <a:rPr lang="pl-PL" smtClean="0"/>
              <a:t>2021-01-20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996B-3716-4EF7-8609-809388E6BD76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7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6741-DAD5-44A2-9DEB-B43648295576}" type="datetimeFigureOut">
              <a:rPr lang="pl-PL" smtClean="0"/>
              <a:t>2021-01-20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996B-3716-4EF7-8609-809388E6BD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515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6741-DAD5-44A2-9DEB-B43648295576}" type="datetimeFigureOut">
              <a:rPr lang="pl-PL" smtClean="0"/>
              <a:t>2021-01-20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996B-3716-4EF7-8609-809388E6BD76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39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6741-DAD5-44A2-9DEB-B43648295576}" type="datetimeFigureOut">
              <a:rPr lang="pl-PL" smtClean="0"/>
              <a:t>2021-01-20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996B-3716-4EF7-8609-809388E6BD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36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666741-DAD5-44A2-9DEB-B43648295576}" type="datetimeFigureOut">
              <a:rPr lang="pl-PL" smtClean="0"/>
              <a:t>2021-01-20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22996B-3716-4EF7-8609-809388E6BD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86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D4896E-F671-4393-8540-8975D9485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Dzień Bezpiecznego Internetu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AFBD80C-AC99-4340-8CEB-1CB758CC26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9 luty 2021r</a:t>
            </a:r>
          </a:p>
        </p:txBody>
      </p:sp>
    </p:spTree>
    <p:extLst>
      <p:ext uri="{BB962C8B-B14F-4D97-AF65-F5344CB8AC3E}">
        <p14:creationId xmlns:p14="http://schemas.microsoft.com/office/powerpoint/2010/main" val="42085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09E955-1B38-46BB-BCAC-19263FF27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Informacje na temat tego dnia.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007801-868E-4AC1-B3D9-263AD32C1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Święto 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obchodzone w </a:t>
            </a: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całej Europie 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 pierwszej połowie 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</a:rPr>
              <a:t>lutego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Jest inicjatywą 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</a:rPr>
              <a:t>Komisji Europejskiej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mającą na celu zwrócenie uwagi na kwestię bezpiecznego dostępu dzieci i młodzieży do zasobów 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</a:rPr>
              <a:t>internetowych</a:t>
            </a: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ACBFACB-A36B-4E6C-B31F-96F3964DD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2521">
            <a:off x="5506234" y="4063962"/>
            <a:ext cx="3424845" cy="16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8423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D8ED5D-E9B2-49F0-9736-437E588CB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Kraje które obchodzą to święto.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C2B5C7-D0E6-4FFD-8052-FB1BDE749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Święto Bezpiecznego Internetu obchodzi aż 45 państw Europy.  Od 2004 roku wszystkie szkoły w tych krajach przygotowują różne plakaty i prezentacje na ten temat.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732B3F5-EEF0-4FC7-BB09-A7880F1BE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4411">
            <a:off x="4702299" y="3603306"/>
            <a:ext cx="2436898" cy="24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29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03E21A-34C4-4896-913E-FF57A261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Galeria zdjęć  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E34E97E-36F4-4E97-824C-38A588878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340362">
            <a:off x="1206846" y="2826155"/>
            <a:ext cx="2514265" cy="25241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DFD3AB0-DA5C-4119-8D76-757E171D0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1301">
            <a:off x="4180816" y="3477103"/>
            <a:ext cx="3830366" cy="194710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B725EF1-C025-407B-B21A-1495D3924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2275">
            <a:off x="8229600" y="2827866"/>
            <a:ext cx="2438399" cy="22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30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6C70AC-4838-41D9-A571-69968D58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Autor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232ED3-369F-4006-9DE3-7E8EDBA7D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Autor: Lena Petryka 4a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A3758F8-2FB5-4676-8AB0-891981F43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197819">
            <a:off x="4816990" y="2841080"/>
            <a:ext cx="1970430" cy="35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90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TM02900743[[fn=Organiczny]]</Template>
  <TotalTime>50</TotalTime>
  <Words>89</Words>
  <Application>Microsoft Office PowerPoint</Application>
  <PresentationFormat>Panoramiczny</PresentationFormat>
  <Paragraphs>9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Organiczny</vt:lpstr>
      <vt:lpstr>Dzień Bezpiecznego Internetu</vt:lpstr>
      <vt:lpstr>Informacje na temat tego dnia.</vt:lpstr>
      <vt:lpstr>Kraje które obchodzą to święto.</vt:lpstr>
      <vt:lpstr>Galeria zdjęć  </vt:lpstr>
      <vt:lpstr>Autor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bezbiecznego internetu</dc:title>
  <dc:creator>Lena Petryka</dc:creator>
  <cp:lastModifiedBy>Sekretariat</cp:lastModifiedBy>
  <cp:revision>5</cp:revision>
  <dcterms:created xsi:type="dcterms:W3CDTF">2021-01-20T15:04:46Z</dcterms:created>
  <dcterms:modified xsi:type="dcterms:W3CDTF">2021-01-20T16:01:16Z</dcterms:modified>
</cp:coreProperties>
</file>