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Pacifico" panose="020B0604020202020204" charset="-18"/>
      <p:regular r:id="rId23"/>
    </p:embeddedFont>
    <p:embeddedFont>
      <p:font typeface="Playfair Display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2978887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2978887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2978887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2978887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2978887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2978887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f7c230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f7c230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cf7c230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cf7c230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cf7c230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cf7c230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f7c2307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f7c2307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02978887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02978887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02978887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02978887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02978887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02978887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02978887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02978887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mode.info/15-cytatow-o-modzie-od-projektantow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latin typeface="Pacifico"/>
                <a:ea typeface="Pacifico"/>
                <a:cs typeface="Pacifico"/>
                <a:sym typeface="Pacifico"/>
              </a:rPr>
              <a:t>Kobiety </a:t>
            </a:r>
            <a:r>
              <a:rPr lang="pl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br>
              <a:rPr lang="pl" dirty="0" smtClean="0">
                <a:latin typeface="Pacifico"/>
                <a:ea typeface="Pacifico"/>
                <a:cs typeface="Pacifico"/>
                <a:sym typeface="Pacifico"/>
              </a:rPr>
            </a:br>
            <a:r>
              <a:rPr lang="pl" dirty="0" smtClean="0">
                <a:latin typeface="Pacifico"/>
                <a:ea typeface="Pacifico"/>
                <a:cs typeface="Pacifico"/>
                <a:sym typeface="Pacifico"/>
              </a:rPr>
              <a:t>na </a:t>
            </a:r>
            <a:r>
              <a:rPr lang="pl" dirty="0">
                <a:latin typeface="Pacifico"/>
                <a:ea typeface="Pacifico"/>
                <a:cs typeface="Pacifico"/>
                <a:sym typeface="Pacifico"/>
              </a:rPr>
              <a:t>przestrzeni wieków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Agnieszka </a:t>
            </a:r>
            <a:r>
              <a:rPr lang="pl-PL" smtClean="0"/>
              <a:t>Przepiorka</a:t>
            </a:r>
            <a:r>
              <a:rPr lang="pl-PL" dirty="0" smtClean="0"/>
              <a:t> IIIB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20500" y="2563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ANNA JANTAR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1950 rok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223650" y="2186650"/>
            <a:ext cx="4393500" cy="34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Start kariery artystycznej miał u niej miejsce w 1968, kiedy to występowała jeszcze jako Anna Szmeterling.  Nawiązała współprace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zespołem Polne Kwiaty i razem z nim debiutowała na falach poznańskiego radia nagrywając utwór „Po ten kwiat czerwony”. 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Nic nie może przecież wiecznie trwać,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za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miłość też przyjdzie kiedyś nam zapłacić. 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375" y="1331850"/>
            <a:ext cx="4192350" cy="359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5875" y="177675"/>
            <a:ext cx="2440151" cy="1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754375" y="3688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MAGDA GESSLER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1953 rok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4159500" y="1791900"/>
            <a:ext cx="4984500" cy="3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Dzieciństwo spędziła na Kubie i w Bułgarii, kończąc Akademię Sztuk Pięknych w Madrycie. Swój talent pisarski wykazała w 2005 i 2007 roku, publikując kolejno dwie książki – „Kuchnia moja pasja” </a:t>
            </a:r>
            <a:endParaRPr lang="pl" sz="1400" dirty="0" smtClean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„Kocham gotować – Magdy Gessler przepis na życie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”.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Popularność robi na mnie ogromne wrażenie. Jestem zdziwiona i trochę się boję. Unikam bezosobowych bankietów, trochę zamykam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się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domu.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50" y="368850"/>
            <a:ext cx="2953077" cy="39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475" y="2946075"/>
            <a:ext cx="2561275" cy="1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411775" y="2624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EWA CHODAKOWSKA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1982 rok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411775" y="1377425"/>
            <a:ext cx="3588600" cy="3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Świat fitnessu zainteresował Ewę Chodakowską za sprawą jej pobytu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Grecji, tam też miała sposobność poznać trenera personalnego – Lefterisa Kavukisa. Gdy Ewa Chodakowska wróciła do Polski postanowiła krzewić fitness, co udało się powziąć ze znacznymi sukcesami.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To, co robię, jest moją ogromną miłością, pasją, dzięki której fruwam na co dzień. Budzę się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zasypiam szczęśliwa. 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150" y="2097225"/>
            <a:ext cx="2799775" cy="27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200" y="168700"/>
            <a:ext cx="2799775" cy="419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76725" y="285875"/>
            <a:ext cx="85206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KLEOPATRA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69 rok p.n.e.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32975" y="1444825"/>
            <a:ext cx="588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Kleopatra była obdarzona charyzmą, niezwykłą siłą perswazji </a:t>
            </a:r>
            <a:r>
              <a:rPr lang="pl" sz="1400" dirty="0" smtClean="0">
                <a:solidFill>
                  <a:srgbClr val="6E769A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i </a:t>
            </a:r>
            <a:r>
              <a:rPr lang="pl" sz="1400" dirty="0">
                <a:solidFill>
                  <a:srgbClr val="6E769A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umiejętnością szybkiego myślenia, co pozwoliło jej ocalić jej królestwo od rzymskich zakusów przynajmniej przez jakiś czas. Niestety, nie zdołała utrzymać rzymskiej potęgi z daleka tak długo, </a:t>
            </a:r>
            <a:r>
              <a:rPr lang="pl" sz="1400" dirty="0" smtClean="0">
                <a:solidFill>
                  <a:srgbClr val="6E769A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jakby </a:t>
            </a:r>
            <a:r>
              <a:rPr lang="pl" sz="1400" dirty="0">
                <a:solidFill>
                  <a:srgbClr val="6E769A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chciała. Kleopatra jest znana jako ostatnia królowa, jak również ostatni faraon Egiptu. Po jej śmierci Egipt stał się rzymską prowincją.</a:t>
            </a:r>
            <a:endParaRPr sz="1400" dirty="0">
              <a:solidFill>
                <a:srgbClr val="6E769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Odważna, pełna pomysłów, śmiała a zarazem przebiegła, mająca w miejsce każdego przestarzałego projektu, trzy nowe w zanadrzu.</a:t>
            </a:r>
            <a:endParaRPr sz="1400" b="1" i="1" dirty="0">
              <a:solidFill>
                <a:srgbClr val="6E769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299" y="104850"/>
            <a:ext cx="2404899" cy="301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4" y="2080750"/>
            <a:ext cx="1427575" cy="18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238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JOANNA D’ARC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1412 rok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505813" y="1377400"/>
            <a:ext cx="5178000" cy="3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1429 roku Karol VII powierzył jej swoją armię ochotniczą, na której czele stanęła w przebraniu mężczyzny. Dowódca początkowo nie słuchał rad Joanny, która ostrożne działania francuskich strategów chciała zamienić na ryzykowne, ale bardziej skuteczne ataki. W końcu udało się i Joanna D’arc oswobodziła Orlean.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Jestem tu przysłana przez Boga, by was wygnać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całej Francji. 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76" y="2159450"/>
            <a:ext cx="2166476" cy="28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823" y="231850"/>
            <a:ext cx="1277025" cy="1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033525" y="4305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BONA SFORZA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1494 rok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033525" y="1601800"/>
            <a:ext cx="5715600" cy="3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Królowa Bona prowadziła racjonalną politykę podyktowaną interesami RP jak również swoimi własnymi, weszła bowiem w posiadanie wielu miast i wsi, gromadząc przy tym wielki majątek w złocie. Przy tym krzewiła w Polsce renesans, jako człowiek tej właśnie epoki. Została zatem mecenasem sztuki, również kuchni importowanej z Włoch, ponadto jej autorstwu przypisuje się ówczesne reformy ziemskie,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administracyjne  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i podatkowe, zwłaszcza jeśli chodzi o ”ucywilizowywanie” wschodnich rubieży, czyli Litwy.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U was dukaty leżą na gościńcach, schylić się jeno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a żeby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je zebrać. Nikt nie chce? Tym lepiej dla mnie.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50" y="1123549"/>
            <a:ext cx="1878150" cy="37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56801" cy="16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97250" y="1624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EMILIA PLATER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1806 rok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45500" y="1461050"/>
            <a:ext cx="45333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Była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jedną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z niewielu kobiet walczących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                  w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oddziałach powstańców listopadowych. Gdy tylko wybuchło powstanie, obcięła swoje długie włosy, przywdziała męski strój i uzbrojona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                w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pistolety i sztylet ruszyła do walki za wolność ojczyzny. 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Dużo czytała. Jej ideałem została wpierw Joanna d’Arc, później grecka bohaterka Bubulina, która brała czynny udział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                      w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powstaniu greckim. Jej portret miała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                       w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pokoju. Poświęcała również czas na rysunek i śpiew, obok tego rzecz jasna frechtunek, myślistwo i jazdę konną.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500" y="-50475"/>
            <a:ext cx="2793300" cy="39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3119" y="2407375"/>
            <a:ext cx="1285625" cy="17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001100" y="1166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MARIA SKŁODOWSKA-CURIE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1867 rok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2848275" y="1206425"/>
            <a:ext cx="4477200" cy="3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Wraz Piotrem Curie, świeżo poślubionym genialnym fizykiem poznanym na Sorbonie, Maria w 1895 roku wybrała się w podróż poślubną na rowerach. Przemierzyli w ten sposób okolice Île-de-France. Już sama podróż rowerowa łamała konwenanse epoki,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dodatku Maria skróciła swoją długą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suknię</a:t>
            </a:r>
            <a:r>
              <a:rPr lang="pl-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-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jeździła bez kapelusza. To zakrawało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na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skandal obyczajowy.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Trzeba mieć wytrwałość i wiarę w siebie. Trzeba wierzyć, że człowiek jest do czegoś zdolny i osiągnąć to za wszelką cenę.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5" y="116663"/>
            <a:ext cx="2665901" cy="399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148" y="3077400"/>
            <a:ext cx="1387150" cy="1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2703550" y="1206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COCO CHANEL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1883 rok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946800" y="1178200"/>
            <a:ext cx="5197200" cy="37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Projektantka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 spopularyzowała modę na „małą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czarną”.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Na ten pomysł wpadła w 1926 roku pokazując, że czerń nie musi być kojarzona wyłącznie z pogrzebem. Ten wszechstronny kolor jej zdaniem pasował na wiele okazji, od randki po uroczyste przyjęcia. W okresie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II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wojny światowej była pielęgniarką. Wówczas zamknęła swój paryski butik, uciekając przed inwazją niemiecką i zgłosiła się jako wolontariuszka do opieki nad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rannymi.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Do stolicy Francji powróciła jednak już </a:t>
            </a: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</a:t>
            </a: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1940 roku.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Gdzie nakładać perfumy? Wszędzie tam, gdzie chcemy być całowane.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650" y="2720950"/>
            <a:ext cx="2079250" cy="17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25" y="120675"/>
            <a:ext cx="2222900" cy="29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IRENA SENDLEROWA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1910 rok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572625"/>
            <a:ext cx="4516500" cy="33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Była słynną polską działaczką społeczną pochodzenia żydowskiego. Dzięki zaangażowaniu w przedsięwzięcia patriotyczne zdążyła uratować w czasie II wojny tysiące osób zagrożonych represjami hitlerowskimi.</a:t>
            </a:r>
            <a:endParaRPr sz="1400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Narodowość, rasa, religia nie mają znaczenia. Tylko to, jakim kto jest człowiekiem. Druga zasada, której uczono mnie od dziecka, to obowiązek podania ręki tonącemu, każdemu, kto jest </a:t>
            </a: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" sz="1400" b="1" i="1" dirty="0" smtClean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w </a:t>
            </a:r>
            <a:r>
              <a:rPr lang="pl" sz="1400" b="1" i="1" dirty="0">
                <a:solidFill>
                  <a:srgbClr val="6E769A"/>
                </a:solidFill>
                <a:latin typeface="Verdana"/>
                <a:ea typeface="Verdana"/>
                <a:cs typeface="Verdana"/>
                <a:sym typeface="Verdana"/>
              </a:rPr>
              <a:t>potrzebie.</a:t>
            </a:r>
            <a:endParaRPr sz="1400" b="1" i="1" dirty="0">
              <a:solidFill>
                <a:srgbClr val="6E76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063" y="114050"/>
            <a:ext cx="18002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700" y="1086125"/>
            <a:ext cx="2760623" cy="381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035450" y="3112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MARILYN MONROE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1926 rok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484850" y="1646775"/>
            <a:ext cx="4497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>
                <a:solidFill>
                  <a:srgbClr val="6E769A"/>
                </a:solidFill>
              </a:rPr>
              <a:t>Marilyn Monroe to nie jedyny pseudonim gwiazdy. Pracując jako modelka przedstawiała się Jean Norman </a:t>
            </a:r>
            <a:r>
              <a:rPr lang="pl" sz="1400" dirty="0" smtClean="0">
                <a:solidFill>
                  <a:srgbClr val="6E769A"/>
                </a:solidFill>
              </a:rPr>
              <a:t/>
            </a:r>
            <a:br>
              <a:rPr lang="pl" sz="1400" dirty="0" smtClean="0">
                <a:solidFill>
                  <a:srgbClr val="6E769A"/>
                </a:solidFill>
              </a:rPr>
            </a:br>
            <a:r>
              <a:rPr lang="pl" sz="1400" dirty="0" smtClean="0">
                <a:solidFill>
                  <a:srgbClr val="6E769A"/>
                </a:solidFill>
              </a:rPr>
              <a:t>i </a:t>
            </a:r>
            <a:r>
              <a:rPr lang="pl" sz="1400" dirty="0">
                <a:solidFill>
                  <a:srgbClr val="6E769A"/>
                </a:solidFill>
              </a:rPr>
              <a:t>Mona Monroe. Pokój w hotelu rezerwowała pod imieniem Zelda Zonk. Przebywają w klinice psychiatrycznej została przyjęta jako Faye Miller.</a:t>
            </a:r>
            <a:endParaRPr sz="1400" dirty="0">
              <a:solidFill>
                <a:srgbClr val="6E769A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 b="1" i="1" dirty="0">
                <a:solidFill>
                  <a:srgbClr val="6E769A"/>
                </a:solidFill>
              </a:rPr>
              <a:t>Problem nadwrażliwców polega właśnie na tym, </a:t>
            </a:r>
            <a:r>
              <a:rPr lang="pl" sz="1400" b="1" i="1" dirty="0" smtClean="0">
                <a:solidFill>
                  <a:srgbClr val="6E769A"/>
                </a:solidFill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</a:rPr>
            </a:br>
            <a:r>
              <a:rPr lang="pl" sz="1400" b="1" i="1" dirty="0" smtClean="0">
                <a:solidFill>
                  <a:srgbClr val="6E769A"/>
                </a:solidFill>
              </a:rPr>
              <a:t>że </a:t>
            </a:r>
            <a:r>
              <a:rPr lang="pl" sz="1400" b="1" i="1" dirty="0">
                <a:solidFill>
                  <a:srgbClr val="6E769A"/>
                </a:solidFill>
              </a:rPr>
              <a:t>mogliby istnieć w wielu wersjach, ale życie jest tylko jedno i zmusza do tego, żeby byli przede wszystkim tymi, </a:t>
            </a:r>
            <a:r>
              <a:rPr lang="pl" sz="1400" b="1" i="1" dirty="0" smtClean="0">
                <a:solidFill>
                  <a:srgbClr val="6E769A"/>
                </a:solidFill>
              </a:rPr>
              <a:t/>
            </a:r>
            <a:br>
              <a:rPr lang="pl" sz="1400" b="1" i="1" dirty="0" smtClean="0">
                <a:solidFill>
                  <a:srgbClr val="6E769A"/>
                </a:solidFill>
              </a:rPr>
            </a:br>
            <a:r>
              <a:rPr lang="pl" sz="1400" b="1" i="1" dirty="0" smtClean="0">
                <a:solidFill>
                  <a:srgbClr val="6E769A"/>
                </a:solidFill>
              </a:rPr>
              <a:t>za </a:t>
            </a:r>
            <a:r>
              <a:rPr lang="pl" sz="1400" b="1" i="1" dirty="0">
                <a:solidFill>
                  <a:srgbClr val="6E769A"/>
                </a:solidFill>
              </a:rPr>
              <a:t>których biorą ich inni.</a:t>
            </a:r>
            <a:endParaRPr sz="1400" b="1" i="1" dirty="0">
              <a:solidFill>
                <a:srgbClr val="6E769A"/>
              </a:solidFill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968" y="2274200"/>
            <a:ext cx="1767600" cy="22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75" y="840425"/>
            <a:ext cx="2485625" cy="3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626</Words>
  <Application>Microsoft Office PowerPoint</Application>
  <PresentationFormat>Pokaz na ekranie (16:9)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Lato</vt:lpstr>
      <vt:lpstr>Verdana</vt:lpstr>
      <vt:lpstr>Pacifico</vt:lpstr>
      <vt:lpstr>Playfair Display</vt:lpstr>
      <vt:lpstr>Coral</vt:lpstr>
      <vt:lpstr>Kobiety   na przestrzeni wieków</vt:lpstr>
      <vt:lpstr>KLEOPATRA 69 rok p.n.e.</vt:lpstr>
      <vt:lpstr>JOANNA D’ARC 1412 rok</vt:lpstr>
      <vt:lpstr>BONA SFORZA 1494 rok</vt:lpstr>
      <vt:lpstr>EMILIA PLATER 1806 rok</vt:lpstr>
      <vt:lpstr>MARIA SKŁODOWSKA-CURIE 1867 rok</vt:lpstr>
      <vt:lpstr>COCO CHANEL 1883 rok</vt:lpstr>
      <vt:lpstr>IRENA SENDLEROWA 1910 rok</vt:lpstr>
      <vt:lpstr>MARILYN MONROE 1926 rok</vt:lpstr>
      <vt:lpstr>ANNA JANTAR 1950 rok</vt:lpstr>
      <vt:lpstr>MAGDA GESSLER 1953 rok</vt:lpstr>
      <vt:lpstr>EWA CHODAKOWSKA  1982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Kobiety   na przestrzeni wieków</dc:title>
  <cp:lastModifiedBy>Polonistyczna</cp:lastModifiedBy>
  <cp:revision>4</cp:revision>
  <dcterms:modified xsi:type="dcterms:W3CDTF">2019-04-24T12:35:19Z</dcterms:modified>
</cp:coreProperties>
</file>